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61" r:id="rId5"/>
    <p:sldMasterId id="2147483685" r:id="rId6"/>
    <p:sldMasterId id="2147483698" r:id="rId7"/>
    <p:sldMasterId id="2147483710" r:id="rId8"/>
  </p:sldMasterIdLst>
  <p:sldIdLst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D653B5-39FB-B157-11A5-688D0A1C794C}" v="720" dt="2024-12-30T11:41:4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018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F6117-702D-C924-57CA-A45172C94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97DE5-06E6-85A1-4DA0-FC61E5C3F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D797-D330-CBF8-0447-F9E5BEB3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0BD7-07F9-5449-3EE0-769834FC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946A-8590-CB5A-27AC-A8FD170C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79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4CDB-1927-19CA-38EA-797C8DD0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40CA3-6309-C99D-1E86-A2CB5A3DF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142FC-E572-7A4A-680C-6BD14EDD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70D1C-04C0-A286-9211-8DBC48F9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C464A-B714-741D-5070-403CCBA5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95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403FB3-2FDA-AD7A-16C0-B9EF504CF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D5961-AE09-7787-95DC-5F4C65BCB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336C6-5164-CD01-6CF3-E61013EA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D0004-D8D8-33A2-BCBA-73CCDA73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C46D6-5CF7-8BE9-CDC9-3331BFB6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985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A096-6102-59B2-00B3-1EB6B2CF4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F195B-1419-B2E4-F1DD-0B176A8C1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F22BF-CE29-195C-C654-8D50C02C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80546-8DA5-ADA0-EB75-F54DB51E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CA0A6-0BEF-C849-EC97-E261E4BF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0108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4212-21AD-5470-66B5-054D224E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B4700-19F1-70CC-49AA-302507B55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81AF2-F1F2-9D5B-B779-7CE2C8F74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2212-3ED0-0943-49CA-1DC5BD51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56010-5085-72BC-7EE5-3FFBD0B9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868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CD19-857F-EFE8-0A92-FB1E3E42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102E2-347C-A9E3-CD8C-6837E69F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9EC09-11AB-C22B-0F3D-58595531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3D60-789D-B04A-5823-C4D5A823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BA873-1CF8-9CF3-1973-DBAED2D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6839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AD48-E5CB-8DA3-B7EC-A229AEFDE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3FE30-E22D-4742-6714-BB54C0A4D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DE129-5ED5-A2E4-DD11-F08148D0B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2831-2716-E32D-0F21-1C682150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E3667-970C-4452-62CC-344A03E8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43E27-145E-A20D-0913-7EFD4050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3324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CC3EA-4864-8BEE-B038-344409A0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8D718-5F29-8273-E590-9EF8C611A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CD2DC-F823-BD72-2C47-CAEC3AFC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3AC7A-255D-287F-CAC2-0E3C9074C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21687-E60B-3C49-60F3-F1C684C97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9E220-AF7C-9AF5-5D3C-DA58A518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F8FAB-693F-2498-B1CA-104FD310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D74B7E-8FB7-9F65-1831-3A022CAF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778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969F-7C64-C34E-AF6C-3774D3AA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7B689-A3C1-8E25-1753-D16E2EF2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FB8F1-972B-F19B-C2DF-3BBCD2B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0DEA6-DD84-842E-2C3B-39F004B5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398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4DAB0-849D-3EA4-217D-1B1E0F5C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8E44C-59B3-E24E-19AE-E4D2B292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4BCC2-8CC4-226C-947C-D568B296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0575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2C77-A1AC-CA81-45A9-D94547BE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C2524-6DD6-626C-5272-30D67B1E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ED0EE-4F96-628B-B589-C49813515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D90D7-FDB6-CCA8-8E68-0B28DDE1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C9542-5E96-8677-3AB9-9728CB92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A0680-8B1B-32A1-FF15-78860CD4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69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C34B-3F9D-7936-A743-F9A1E997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6337-F87E-95CD-DAF6-EFF9FF8CF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F5374-2A2F-0125-4194-AB5E5FDF2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5425-17B2-3584-90E2-347A5FE7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AC663-04D7-75CE-5224-37F05013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5540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C2A8-89D6-D4BB-1F71-84880AC2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A384F-CBAF-D606-91EA-10B82CFEC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F021D-BE6C-88EE-03D3-19D10EC8E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B91F0-AC58-E2B9-D373-FB4ABA6F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C3ABF-B963-BE4B-4EFB-7DEE202A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95A0E-DB86-BC49-29E2-DFC44B06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052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CE91-B32C-5A11-3262-C518328C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796E4-D117-934F-4032-A4A4428F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C7AD4-917C-AC65-98C9-C1CC9E54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7D426-AD46-CD2C-C939-E698AE2B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3923-F93D-4954-1531-AA878FC9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0525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02F28-D506-5FEF-CB4F-78E2DD7C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56DAE8-9E91-D4F3-B60E-A9624685B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5AF0F-7DCE-283E-101C-B88103F6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D1AF0-08CD-DDFD-327E-5C64968D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6DCB-12FB-9C00-74CD-5EE8C9E0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899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EDB0-DA24-AE26-AE06-5FFFA6A4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48693-5631-4F0B-1298-1A21C6151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4930F-3064-80FF-AD53-82274247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89AC3-99E2-FED7-1A5C-3BC3D158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C3828-8FA6-3C5C-36AF-5F285412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62962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D232-E8E7-87A7-F405-3DD55D08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4D2DD-0524-F206-4A2C-84F08EE2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0F565-6755-F985-A8C0-F6560B98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28954-DDD4-3EEF-ACBA-FB9A5D30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1986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0263-0651-4A60-D6F8-6C8C607D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C68C3-4082-6A7E-ECD2-B7FBC3B04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6F776-EFF7-BA78-4363-798400DF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46E1B-A8C0-7CCB-EC78-8920CC44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56A4-FFB7-FC51-0AE4-59268C3B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3947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9A5D-CDBC-0DA4-0C54-CFA537F42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F79A2-5160-3B2C-A54B-C46792854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6D90E-FB6E-1F5E-2FD9-69D14FE7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D30EB-3CF1-B297-2B51-0DA8DD0C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DC95-D9D1-3026-553B-7B268B46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9923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FA4C-F51D-487E-D7D9-A0E11910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0CB98-EB94-73E0-EA99-561A7A92C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A77BA-0947-6779-1EE3-24EEB7AC2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0ABA1-86F1-1C54-94B4-36E07674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D61DF-98D3-C38B-2EDE-B9156EA2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02686-4BC9-8E73-E053-781321D9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280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EED7D-D5BE-F065-4EC4-9E872FD0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E6476-9BC8-26EF-C023-B9EFCD19E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30596-C724-4F95-F16B-41CBBC2DD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76EEBD-4500-B2F8-4C1A-A6B8A95D0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0BA31-069C-4187-8C75-E55132C59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87C954-C099-45C1-C68C-05B5C2F6C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70A5A-2647-A489-F200-65813B9A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B38FF-CD73-928D-9F6D-6B53E34F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681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3C63-5912-04DF-0AED-54C0981D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41B7B-FF87-2BC9-1232-0B4399770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9442F-76F5-7B82-6CA7-08108D99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21683-1885-C9CD-B4CA-547DA290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630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DDC1-FB85-6F69-7BE6-6F4DD79AE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96AB-CBD6-6FF9-47CD-C27964EC5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AAA12-E895-820C-3317-A127B048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5ADA7-B206-097B-2B76-B8F411BC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4A5DD-1206-543F-06D7-C014B62B8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8198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673C6-95C0-B79D-D90B-E05A8491A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E65549-C7F6-D37A-1393-E769319F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0B8C7-3003-057C-CCA4-47DEC145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38056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82F1A-7301-197D-B116-02790B7B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392D6-7FF8-2D6B-277A-40832767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B6A30-89A8-EEE4-E7A0-C59DB3022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12D8B-98EC-7630-CB92-0D4BD98D2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AE95F-C129-9783-2948-0CA670B8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F0583-F844-9C38-2F8D-45171EEF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53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46101-A8B4-146B-3237-27BF41544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E6E4A-EE3A-A4FF-45C5-CA938FBF3B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13F998-7954-6C15-A820-2F627F31F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AFF5E-FD15-DD00-3EF3-E533887B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3E720-20EC-B525-3A8E-95B17B31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233A7-7F62-DD4A-8C80-D1B0C203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964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F6A72-A64B-DA10-A48D-EAF7E44F7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7E196D-8F52-AD14-63BA-DA6E1C437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FF8DE-683D-2F1E-838E-E710DDF56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BD208-5E27-5A1D-E6C3-25A8DEDD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6ACDA-0C45-0258-2B98-624DC9DD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5612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75556D-8368-8F7B-EFE9-46D85A86E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6EFE0-AD4E-E913-3D74-C0300FE79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77EFE-CCD8-3A0D-B481-7350A1B0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04956-4600-6492-C8DE-AFA8DFB5E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42D21-D147-850E-A7F4-B28D4BA9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5667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D232-E8E7-87A7-F405-3DD55D08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4D2DD-0524-F206-4A2C-84F08EE2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2DBA-35B5-B744-8615-6EADD65EB573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0F565-6755-F985-A8C0-F6560B98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628954-DDD4-3EEF-ACBA-FB9A5D30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938C-ABC8-E649-9A08-229183B1D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75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A096-6102-59B2-00B3-1EB6B2CF4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F195B-1419-B2E4-F1DD-0B176A8C1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F22BF-CE29-195C-C654-8D50C02C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80546-8DA5-ADA0-EB75-F54DB51E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CA0A6-0BEF-C849-EC97-E261E4BF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49287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4212-21AD-5470-66B5-054D224E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B4700-19F1-70CC-49AA-302507B55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81AF2-F1F2-9D5B-B779-7CE2C8F74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2212-3ED0-0943-49CA-1DC5BD51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56010-5085-72BC-7EE5-3FFBD0B9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16559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CD19-857F-EFE8-0A92-FB1E3E42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102E2-347C-A9E3-CD8C-6837E69F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9EC09-11AB-C22B-0F3D-58595531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3D60-789D-B04A-5823-C4D5A823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BA873-1CF8-9CF3-1973-DBAED2D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36167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AD48-E5CB-8DA3-B7EC-A229AEFDE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3FE30-E22D-4742-6714-BB54C0A4D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DE129-5ED5-A2E4-DD11-F08148D0B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2831-2716-E32D-0F21-1C682150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E3667-970C-4452-62CC-344A03E8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43E27-145E-A20D-0913-7EFD4050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916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7FBC6-B2A0-237A-052A-248AF8F1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D6AE5-D637-6488-329B-FA0F67DB1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53641-31C2-A708-63A2-DACB19118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C60F5-D3F8-199B-4A12-3C8A6557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865EA-736B-ACD0-FF0A-12EE23DC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3D265-CF5B-9B8E-FCFD-71970E8A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3570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CC3EA-4864-8BEE-B038-344409A0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8D718-5F29-8273-E590-9EF8C611A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CD2DC-F823-BD72-2C47-CAEC3AFC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3AC7A-255D-287F-CAC2-0E3C9074C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21687-E60B-3C49-60F3-F1C684C97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9E220-AF7C-9AF5-5D3C-DA58A518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F8FAB-693F-2498-B1CA-104FD310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D74B7E-8FB7-9F65-1831-3A022CAF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8026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969F-7C64-C34E-AF6C-3774D3AA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7B689-A3C1-8E25-1753-D16E2EF2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FB8F1-972B-F19B-C2DF-3BBCD2B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0DEA6-DD84-842E-2C3B-39F004B5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30897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4DAB0-849D-3EA4-217D-1B1E0F5C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8E44C-59B3-E24E-19AE-E4D2B292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4BCC2-8CC4-226C-947C-D568B296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2482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2C77-A1AC-CA81-45A9-D94547BE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C2524-6DD6-626C-5272-30D67B1E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ED0EE-4F96-628B-B589-C49813515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D90D7-FDB6-CCA8-8E68-0B28DDE1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C9542-5E96-8677-3AB9-9728CB92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A0680-8B1B-32A1-FF15-78860CD4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6950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C2A8-89D6-D4BB-1F71-84880AC2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A384F-CBAF-D606-91EA-10B82CFEC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F021D-BE6C-88EE-03D3-19D10EC8E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B91F0-AC58-E2B9-D373-FB4ABA6F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C3ABF-B963-BE4B-4EFB-7DEE202A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95A0E-DB86-BC49-29E2-DFC44B06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72646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CE91-B32C-5A11-3262-C518328C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796E4-D117-934F-4032-A4A4428F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C7AD4-917C-AC65-98C9-C1CC9E54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7D426-AD46-CD2C-C939-E698AE2B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3923-F93D-4954-1531-AA878FC9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3523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02F28-D506-5FEF-CB4F-78E2DD7C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56DAE8-9E91-D4F3-B60E-A9624685B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5AF0F-7DCE-283E-101C-B88103F6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D1AF0-08CD-DDFD-327E-5C64968D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6DCB-12FB-9C00-74CD-5EE8C9E0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31272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A096-6102-59B2-00B3-1EB6B2CF4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F195B-1419-B2E4-F1DD-0B176A8C1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F22BF-CE29-195C-C654-8D50C02C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80546-8DA5-ADA0-EB75-F54DB51E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CA0A6-0BEF-C849-EC97-E261E4BF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20936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4212-21AD-5470-66B5-054D224E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B4700-19F1-70CC-49AA-302507B55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81AF2-F1F2-9D5B-B779-7CE2C8F74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2212-3ED0-0943-49CA-1DC5BD51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56010-5085-72BC-7EE5-3FFBD0B9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84784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CD19-857F-EFE8-0A92-FB1E3E42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102E2-347C-A9E3-CD8C-6837E69F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9EC09-11AB-C22B-0F3D-58595531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E3D60-789D-B04A-5823-C4D5A823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BA873-1CF8-9CF3-1973-DBAED2D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37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6103-2932-767A-74ED-45C2D20A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8C13-5AE5-4CE6-8F77-DC09B4CC0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9AA29-AF04-813E-88B6-C1DF1D88E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D295A0-4157-F090-8890-4F97FF6B0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6CE94-3776-8776-8553-7EE4C85E3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85C5D7-4D7E-E998-F8C9-D930F2A9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D55343-7621-7B80-280A-3C2B3675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349C0-F5BB-F156-4BF9-802627D7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51072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AAD48-E5CB-8DA3-B7EC-A229AEFDE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3FE30-E22D-4742-6714-BB54C0A4D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DE129-5ED5-A2E4-DD11-F08148D0B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2831-2716-E32D-0F21-1C682150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E3667-970C-4452-62CC-344A03E8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43E27-145E-A20D-0913-7EFD4050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720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CC3EA-4864-8BEE-B038-344409A0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8D718-5F29-8273-E590-9EF8C611A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CD2DC-F823-BD72-2C47-CAEC3AFC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3AC7A-255D-287F-CAC2-0E3C9074C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21687-E60B-3C49-60F3-F1C684C97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9E220-AF7C-9AF5-5D3C-DA58A518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F8FAB-693F-2498-B1CA-104FD310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D74B7E-8FB7-9F65-1831-3A022CAF4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1915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969F-7C64-C34E-AF6C-3774D3AA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7B689-A3C1-8E25-1753-D16E2EF2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FB8F1-972B-F19B-C2DF-3BBCD2BC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0DEA6-DD84-842E-2C3B-39F004B5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0591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4DAB0-849D-3EA4-217D-1B1E0F5C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8E44C-59B3-E24E-19AE-E4D2B292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4BCC2-8CC4-226C-947C-D568B296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26293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2C77-A1AC-CA81-45A9-D94547BE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C2524-6DD6-626C-5272-30D67B1E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ED0EE-4F96-628B-B589-C49813515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D90D7-FDB6-CCA8-8E68-0B28DDE1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C9542-5E96-8677-3AB9-9728CB927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A0680-8B1B-32A1-FF15-78860CD4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1628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C2A8-89D6-D4BB-1F71-84880AC2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A384F-CBAF-D606-91EA-10B82CFEC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F021D-BE6C-88EE-03D3-19D10EC8E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B91F0-AC58-E2B9-D373-FB4ABA6F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C3ABF-B963-BE4B-4EFB-7DEE202A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95A0E-DB86-BC49-29E2-DFC44B06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8485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CE91-B32C-5A11-3262-C518328C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796E4-D117-934F-4032-A4A4428F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C7AD4-917C-AC65-98C9-C1CC9E54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7D426-AD46-CD2C-C939-E698AE2B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3923-F93D-4954-1531-AA878FC9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85142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02F28-D506-5FEF-CB4F-78E2DD7CB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56DAE8-9E91-D4F3-B60E-A9624685B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5AF0F-7DCE-283E-101C-B88103F6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D1AF0-08CD-DDFD-327E-5C64968D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F6DCB-12FB-9C00-74CD-5EE8C9E0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84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E3A88-0903-B8A7-702A-118FDBB6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8E4805-39B7-4536-EBB7-0AF7F057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0AD2B-CF2D-FFFF-E867-66739056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4D75F-76A2-DCC3-98D7-07D88D3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15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79FCE3-99A9-9FA5-366D-5FD9E1F4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AE546-DC21-C995-4A88-19A2B020E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19334-26BB-673C-D408-072CBAE6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52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7896-70FA-1AA9-AD88-2D2948889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05633-1E7F-3993-BC11-719C76F87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3DE89-14DF-DF3D-F769-1EA9280FB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CF9C6-92DE-5D3A-5100-702D56B3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4FE41-DF78-6938-7B84-E7E7EA55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71833-7B08-D190-3C80-D04DD7EA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27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46D3D-2E4E-EE5C-7DFB-FFC1BB11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FA38A-AE31-6F1F-7DD7-C69B7509B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74DCB-6128-8B76-2DB7-452905C5F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3A988-C4D9-0FFB-54BB-8C776DEC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2EC9-CB19-ACB2-0343-973543EC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01B8D-8B8C-E2B7-F0C3-4CC4E4D60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750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FE316-A334-FBE4-9142-09C278D7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D49FB-779F-CC55-F632-08BF76844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44523-E6B6-6D61-B49B-29EFA9E77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7F1782-FED5-41F6-8CE8-598FF65C6E3D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AF238-FBF5-93E8-8A73-F108C7B64B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BD6E4-B429-7176-C84E-523172425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B5DB4-7E32-48A2-B9C4-D3581F709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15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4609E-90FE-B1CA-B667-120F6E2D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4AFC7-0B23-C4F6-8FC7-DBD1FEB22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1104D-38CB-A390-4A60-D7D05698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C12DA-A3A5-AC9E-1EB0-5A0CF6B15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F156-B554-ED2B-6EBA-657E12DD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25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64D49-A28D-C1ED-7A1D-A0F4593F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7F3D8-F6D1-6A33-5CA3-8FA1F038A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3BC19-3D88-A2F1-049D-E5779732F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2DBA-35B5-B744-8615-6EADD65EB573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B0BC5-4210-E83E-A629-AB1D3AD60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E9E2A-FBD2-CD7C-7F01-0E3966C20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938C-ABC8-E649-9A08-229183B1D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5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4609E-90FE-B1CA-B667-120F6E2D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4AFC7-0B23-C4F6-8FC7-DBD1FEB22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1104D-38CB-A390-4A60-D7D05698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C12DA-A3A5-AC9E-1EB0-5A0CF6B15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F156-B554-ED2B-6EBA-657E12DD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087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4609E-90FE-B1CA-B667-120F6E2D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4AFC7-0B23-C4F6-8FC7-DBD1FEB22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1104D-38CB-A390-4A60-D7D05698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C051F-D8E9-4966-A588-8FD60F7434D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C12DA-A3A5-AC9E-1EB0-5A0CF6B15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1F156-B554-ED2B-6EBA-657E12DD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588ED3-5317-4C42-BD55-EA6ACBC1E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41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6CC4122-A561-0BC3-6599-70528831228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55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>
                <a:latin typeface="Times New Roman"/>
                <a:cs typeface="Times New Roman"/>
              </a:rPr>
              <a:t> </a:t>
            </a:r>
            <a:endParaRPr lang="en-AU" dirty="0">
              <a:latin typeface="Times New Roman"/>
              <a:cs typeface="Times New Roman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CC56A1-B901-D9FF-AFBE-FEAC941AF6C6}"/>
              </a:ext>
            </a:extLst>
          </p:cNvPr>
          <p:cNvSpPr txBox="1">
            <a:spLocks/>
          </p:cNvSpPr>
          <p:nvPr/>
        </p:nvSpPr>
        <p:spPr>
          <a:xfrm>
            <a:off x="785192" y="1375051"/>
            <a:ext cx="10515600" cy="34487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latin typeface="Times New Roman"/>
                <a:cs typeface="Times New Roman"/>
              </a:rPr>
              <a:t>&lt;Title of Paper&gt;</a:t>
            </a:r>
            <a:endParaRPr lang="en-US" sz="3200" dirty="0">
              <a:latin typeface="Times New Roman"/>
              <a:ea typeface="Calibri" panose="020F0502020204030204"/>
              <a:cs typeface="Times New Roman"/>
            </a:endParaRPr>
          </a:p>
          <a:p>
            <a:endParaRPr lang="en-US" sz="2000" dirty="0">
              <a:latin typeface="Times New Roman"/>
              <a:ea typeface="Calibri" panose="020F0502020204030204"/>
              <a:cs typeface="Times New Roman"/>
            </a:endParaRPr>
          </a:p>
          <a:p>
            <a:r>
              <a:rPr lang="en-US" sz="2000" dirty="0">
                <a:latin typeface="Times New Roman"/>
                <a:ea typeface="Calibri" panose="020F0502020204030204"/>
                <a:cs typeface="Times New Roman"/>
              </a:rPr>
              <a:t>&lt;Presented By&gt;</a:t>
            </a:r>
          </a:p>
          <a:p>
            <a:endParaRPr lang="en-US" sz="2000" dirty="0">
              <a:latin typeface="Times New Roman"/>
              <a:ea typeface="Calibri" panose="020F0502020204030204"/>
              <a:cs typeface="Times New Roman"/>
            </a:endParaRPr>
          </a:p>
          <a:p>
            <a:r>
              <a:rPr lang="en-US" sz="2000" dirty="0">
                <a:latin typeface="Times New Roman"/>
                <a:ea typeface="Calibri" panose="020F0502020204030204"/>
                <a:cs typeface="Times New Roman"/>
              </a:rPr>
              <a:t>&lt;Authors &amp; Affiliations&gt;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2DF079-53FE-D04E-5D56-36C51AB77539}"/>
              </a:ext>
            </a:extLst>
          </p:cNvPr>
          <p:cNvSpPr/>
          <p:nvPr/>
        </p:nvSpPr>
        <p:spPr>
          <a:xfrm>
            <a:off x="435429" y="1105643"/>
            <a:ext cx="11378862" cy="525766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/>
              <a:cs typeface="Times New Roman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D031C90-93A6-3BDA-8611-000529646A1B}"/>
              </a:ext>
            </a:extLst>
          </p:cNvPr>
          <p:cNvGrpSpPr/>
          <p:nvPr/>
        </p:nvGrpSpPr>
        <p:grpSpPr>
          <a:xfrm>
            <a:off x="354466" y="62650"/>
            <a:ext cx="11809847" cy="952120"/>
            <a:chOff x="354466" y="8860"/>
            <a:chExt cx="11809847" cy="952120"/>
          </a:xfrm>
        </p:grpSpPr>
        <p:sp>
          <p:nvSpPr>
            <p:cNvPr id="9" name="object 2">
              <a:extLst>
                <a:ext uri="{FF2B5EF4-FFF2-40B4-BE49-F238E27FC236}">
                  <a16:creationId xmlns:a16="http://schemas.microsoft.com/office/drawing/2014/main" id="{806E4A18-2544-6AE5-74D4-2095650309C9}"/>
                </a:ext>
              </a:extLst>
            </p:cNvPr>
            <p:cNvSpPr txBox="1">
              <a:spLocks/>
            </p:cNvSpPr>
            <p:nvPr/>
          </p:nvSpPr>
          <p:spPr>
            <a:xfrm>
              <a:off x="354466" y="49212"/>
              <a:ext cx="11809847" cy="748282"/>
            </a:xfrm>
            <a:prstGeom prst="rect">
              <a:avLst/>
            </a:prstGeom>
          </p:spPr>
          <p:txBody>
            <a:bodyPr vert="horz" wrap="square" lIns="0" tIns="9525" rIns="0" bIns="0" rtlCol="0" anchor="t">
              <a:spAutoFit/>
            </a:bodyPr>
            <a:lstStyle>
              <a:lvl1pPr>
                <a:defRPr sz="2600" b="1" i="0">
                  <a:solidFill>
                    <a:schemeClr val="bg1"/>
                  </a:solidFill>
                  <a:latin typeface="Century Gothic"/>
                  <a:ea typeface="+mj-ea"/>
                  <a:cs typeface="Century Gothic"/>
                </a:defRPr>
              </a:lvl1pPr>
            </a:lstStyle>
            <a:p>
              <a:pPr algn="ctr"/>
              <a:r>
                <a:rPr lang="en-AU" sz="2400" kern="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ICRAM-2025</a:t>
              </a:r>
            </a:p>
            <a:p>
              <a:pPr algn="ctr"/>
              <a:r>
                <a:rPr lang="en-AU" sz="1200" kern="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January 10-12, 2025 </a:t>
              </a:r>
            </a:p>
            <a:p>
              <a:pPr algn="ctr"/>
              <a:r>
                <a:rPr lang="en-AU" sz="1200" kern="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at IITRAM, Ahmedabad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EB3811-3DA4-39E4-F41C-55534A321BEE}"/>
                </a:ext>
              </a:extLst>
            </p:cNvPr>
            <p:cNvSpPr/>
            <p:nvPr/>
          </p:nvSpPr>
          <p:spPr>
            <a:xfrm>
              <a:off x="435429" y="8860"/>
              <a:ext cx="11378862" cy="9521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/>
                <a:cs typeface="Times New Roman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D503613-9E9B-74B7-BEC9-4DE821FB21C2}"/>
              </a:ext>
            </a:extLst>
          </p:cNvPr>
          <p:cNvGrpSpPr/>
          <p:nvPr/>
        </p:nvGrpSpPr>
        <p:grpSpPr>
          <a:xfrm>
            <a:off x="438518" y="6368569"/>
            <a:ext cx="11375667" cy="429496"/>
            <a:chOff x="810658" y="6328701"/>
            <a:chExt cx="11375667" cy="429496"/>
          </a:xfrm>
        </p:grpSpPr>
        <p:sp>
          <p:nvSpPr>
            <p:cNvPr id="7" name="Date Placeholder 3">
              <a:extLst>
                <a:ext uri="{FF2B5EF4-FFF2-40B4-BE49-F238E27FC236}">
                  <a16:creationId xmlns:a16="http://schemas.microsoft.com/office/drawing/2014/main" id="{EE73F4C7-9977-D1CB-C14D-9111C241A5BA}"/>
                </a:ext>
              </a:extLst>
            </p:cNvPr>
            <p:cNvSpPr txBox="1">
              <a:spLocks/>
            </p:cNvSpPr>
            <p:nvPr/>
          </p:nvSpPr>
          <p:spPr>
            <a:xfrm>
              <a:off x="810658" y="6393072"/>
              <a:ext cx="2016843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dirty="0">
                  <a:latin typeface="Times New Roman"/>
                  <a:cs typeface="Times New Roman"/>
                </a:rPr>
                <a:t>10/01/2025 - 12/01/2025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8" name="Slide Number Placeholder 5">
              <a:extLst>
                <a:ext uri="{FF2B5EF4-FFF2-40B4-BE49-F238E27FC236}">
                  <a16:creationId xmlns:a16="http://schemas.microsoft.com/office/drawing/2014/main" id="{7317AF47-7E4C-6886-6516-1C161479CF66}"/>
                </a:ext>
              </a:extLst>
            </p:cNvPr>
            <p:cNvSpPr txBox="1">
              <a:spLocks/>
            </p:cNvSpPr>
            <p:nvPr/>
          </p:nvSpPr>
          <p:spPr>
            <a:xfrm>
              <a:off x="11261986" y="6387284"/>
              <a:ext cx="924339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798520FC-B179-4657-B409-5974C8CEBBBE}" type="slidenum">
                <a:rPr lang="en-AU" smtClean="0">
                  <a:latin typeface="Times New Roman"/>
                  <a:cs typeface="Times New Roman"/>
                </a:rPr>
                <a:pPr/>
                <a:t>1</a:t>
              </a:fld>
              <a:endParaRPr lang="en-AU" dirty="0">
                <a:latin typeface="Times New Roman"/>
                <a:cs typeface="Times New Roman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5FE524-2642-3E17-C462-0F1A63B77C99}"/>
                </a:ext>
              </a:extLst>
            </p:cNvPr>
            <p:cNvSpPr txBox="1"/>
            <p:nvPr/>
          </p:nvSpPr>
          <p:spPr>
            <a:xfrm>
              <a:off x="2987595" y="6328701"/>
              <a:ext cx="7287868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AU" sz="1400" kern="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5</a:t>
              </a:r>
              <a:r>
                <a:rPr lang="en-AU" sz="1400" kern="0" baseline="3000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th</a:t>
              </a:r>
              <a:r>
                <a:rPr lang="en-AU" sz="1400" kern="0" dirty="0">
                  <a:solidFill>
                    <a:srgbClr val="002060"/>
                  </a:solidFill>
                  <a:latin typeface="Times New Roman"/>
                  <a:cs typeface="Times New Roman"/>
                </a:rPr>
                <a:t>  International Conference on Recent Advances in Mechanical Infrastructure (ICRAM-2025)</a:t>
              </a:r>
            </a:p>
          </p:txBody>
        </p:sp>
      </p:grpSp>
      <p:pic>
        <p:nvPicPr>
          <p:cNvPr id="11" name="Picture 10" descr="A logo with a machine in the middle&#10;&#10;Description automatically generated">
            <a:extLst>
              <a:ext uri="{FF2B5EF4-FFF2-40B4-BE49-F238E27FC236}">
                <a16:creationId xmlns:a16="http://schemas.microsoft.com/office/drawing/2014/main" id="{040B99DB-4FA1-A560-D4A8-DFF962D09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28382" y="98559"/>
            <a:ext cx="1098313" cy="959545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CEC41F75-2474-5154-3BA1-F537FD19B68F}"/>
              </a:ext>
            </a:extLst>
          </p:cNvPr>
          <p:cNvGrpSpPr/>
          <p:nvPr/>
        </p:nvGrpSpPr>
        <p:grpSpPr>
          <a:xfrm>
            <a:off x="9198346" y="283463"/>
            <a:ext cx="2368694" cy="761742"/>
            <a:chOff x="5370625" y="5595899"/>
            <a:chExt cx="2368694" cy="761742"/>
          </a:xfrm>
        </p:grpSpPr>
        <p:pic>
          <p:nvPicPr>
            <p:cNvPr id="19" name="Picture 18" descr="A circular logo with text and images&#10;&#10;Description automatically generated">
              <a:extLst>
                <a:ext uri="{FF2B5EF4-FFF2-40B4-BE49-F238E27FC236}">
                  <a16:creationId xmlns:a16="http://schemas.microsoft.com/office/drawing/2014/main" id="{E9C7579B-5AFD-EDE5-EBB0-182FC3202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70625" y="5599995"/>
              <a:ext cx="656618" cy="602790"/>
            </a:xfrm>
            <a:prstGeom prst="rect">
              <a:avLst/>
            </a:prstGeom>
          </p:spPr>
        </p:pic>
        <p:pic>
          <p:nvPicPr>
            <p:cNvPr id="20" name="Picture 19" descr="A circular design with text and symbols&#10;&#10;Description automatically generated">
              <a:extLst>
                <a:ext uri="{FF2B5EF4-FFF2-40B4-BE49-F238E27FC236}">
                  <a16:creationId xmlns:a16="http://schemas.microsoft.com/office/drawing/2014/main" id="{2E9AA234-FEAD-7C2C-8CA5-5E24B06C3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119047" y="5595899"/>
              <a:ext cx="689643" cy="584402"/>
            </a:xfrm>
            <a:prstGeom prst="rect">
              <a:avLst/>
            </a:prstGeom>
          </p:spPr>
        </p:pic>
        <p:pic>
          <p:nvPicPr>
            <p:cNvPr id="26" name="Picture 25" descr="A logo of a national institute of technology&#10;&#10;Description automatically generated">
              <a:extLst>
                <a:ext uri="{FF2B5EF4-FFF2-40B4-BE49-F238E27FC236}">
                  <a16:creationId xmlns:a16="http://schemas.microsoft.com/office/drawing/2014/main" id="{E36D57D9-DAD5-D4FD-653F-0A301DB7D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875538" y="5599307"/>
              <a:ext cx="863781" cy="595628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DE633C2-1B0F-0620-A13A-75C40A228083}"/>
                </a:ext>
              </a:extLst>
            </p:cNvPr>
            <p:cNvSpPr txBox="1"/>
            <p:nvPr/>
          </p:nvSpPr>
          <p:spPr>
            <a:xfrm>
              <a:off x="5397367" y="6118589"/>
              <a:ext cx="769345" cy="2308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900" b="1" dirty="0">
                  <a:solidFill>
                    <a:srgbClr val="002060"/>
                  </a:solidFill>
                  <a:latin typeface="Times New Roman"/>
                  <a:cs typeface="Times New Roman"/>
                </a:rPr>
                <a:t>IITRAM</a:t>
              </a:r>
              <a:endParaRPr lang="en-US" sz="900"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AD4D041-229D-A22E-5B90-EA05A6A65F67}"/>
                </a:ext>
              </a:extLst>
            </p:cNvPr>
            <p:cNvSpPr txBox="1"/>
            <p:nvPr/>
          </p:nvSpPr>
          <p:spPr>
            <a:xfrm>
              <a:off x="6006071" y="6126809"/>
              <a:ext cx="1146609" cy="2308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900" b="1" dirty="0">
                  <a:solidFill>
                    <a:srgbClr val="002060"/>
                  </a:solidFill>
                  <a:latin typeface="Times New Roman"/>
                  <a:cs typeface="Times New Roman"/>
                </a:rPr>
                <a:t>IIT-ROORKEE</a:t>
              </a:r>
              <a:endParaRPr lang="en-AU" sz="900" b="1">
                <a:solidFill>
                  <a:srgbClr val="002060"/>
                </a:solidFill>
                <a:latin typeface="Times New Roman"/>
                <a:ea typeface="Calibri"/>
                <a:cs typeface="Times New Roman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781B6B1-356B-1DC9-62E9-646F23D475C4}"/>
                </a:ext>
              </a:extLst>
            </p:cNvPr>
            <p:cNvSpPr txBox="1"/>
            <p:nvPr/>
          </p:nvSpPr>
          <p:spPr>
            <a:xfrm>
              <a:off x="7058224" y="6118590"/>
              <a:ext cx="631635" cy="2308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900" b="1" dirty="0">
                  <a:solidFill>
                    <a:srgbClr val="002060"/>
                  </a:solidFill>
                  <a:latin typeface="Times New Roman"/>
                  <a:cs typeface="Times New Roman"/>
                </a:rPr>
                <a:t>SVNIT</a:t>
              </a:r>
              <a:endParaRPr lang="en-US" sz="900">
                <a:latin typeface="Times New Roman"/>
                <a:cs typeface="Times New Roman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6B1C55F-9C64-2BC5-5704-697E8BEAB40E}"/>
              </a:ext>
            </a:extLst>
          </p:cNvPr>
          <p:cNvSpPr txBox="1"/>
          <p:nvPr/>
        </p:nvSpPr>
        <p:spPr>
          <a:xfrm>
            <a:off x="9712842" y="54935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900" b="1" dirty="0">
                <a:solidFill>
                  <a:srgbClr val="002060"/>
                </a:solidFill>
                <a:latin typeface="Times New Roman"/>
              </a:rPr>
              <a:t>Jointly Organized by</a:t>
            </a:r>
            <a:endParaRPr lang="en-US" sz="9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7688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8DC1E9BC-3656-4F5C-9293-E583B0F30920}" vid="{D55B34D8-511C-4576-95E6-8D3FB1CE41DC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391CED3FF2AA4C8982C73C22E1E02D" ma:contentTypeVersion="3" ma:contentTypeDescription="Create a new document." ma:contentTypeScope="" ma:versionID="d45f156997865dd07e0c754f17b96b32">
  <xsd:schema xmlns:xsd="http://www.w3.org/2001/XMLSchema" xmlns:xs="http://www.w3.org/2001/XMLSchema" xmlns:p="http://schemas.microsoft.com/office/2006/metadata/properties" xmlns:ns2="ecbd96c1-3a12-411a-a9a1-f46e138fb5d2" targetNamespace="http://schemas.microsoft.com/office/2006/metadata/properties" ma:root="true" ma:fieldsID="7785110325451c272184d6eb2d3cbac6" ns2:_="">
    <xsd:import namespace="ecbd96c1-3a12-411a-a9a1-f46e138fb5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d96c1-3a12-411a-a9a1-f46e138fb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91C958-847F-4665-813E-5E04ADB742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d96c1-3a12-411a-a9a1-f46e138fb5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6D4EAF-A1A0-4C00-812C-E4CE36066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964C6D-C434-4FD4-A9E4-D30099E68770}">
  <ds:schemaRefs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cbd96c1-3a12-411a-a9a1-f46e138fb5d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1_Custom Design</vt:lpstr>
      <vt:lpstr>Custom Design</vt:lpstr>
      <vt:lpstr>Theme1</vt:lpstr>
      <vt:lpstr>2_Custom Design</vt:lpstr>
      <vt:lpstr>3_Custom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Chowdhury</dc:creator>
  <cp:lastModifiedBy>ROHIT N SHENOY - 220900141 - MITMPL</cp:lastModifiedBy>
  <cp:revision>187</cp:revision>
  <dcterms:created xsi:type="dcterms:W3CDTF">2023-11-14T02:32:13Z</dcterms:created>
  <dcterms:modified xsi:type="dcterms:W3CDTF">2024-12-30T11:42:06Z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0x0101001C391CED3FF2AA4C8982C73C22E1E02D</vt:lpwstr>
  </property>
  <property fmtid="{D5CDD505-2E9C-101B-9397-08002B2CF9AE}" pid="3" name="MediaServiceImageTags">
    <vt:lpwstr/>
  </property>
</Properties>
</file>